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7" d="100"/>
          <a:sy n="27" d="100"/>
        </p:scale>
        <p:origin x="-1752" y="-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50E6-89BF-4EED-B120-EB7CBB1AEAD8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F439-A869-472C-AF61-6A6863FC0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2786081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Мастер – класс</a:t>
            </a:r>
            <a:br>
              <a:rPr lang="ru-RU" sz="3200" dirty="0" smtClean="0"/>
            </a:br>
            <a:r>
              <a:rPr lang="ru-RU" sz="3200" dirty="0"/>
              <a:t>Приемы формирования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коммуникативных навыков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у младших школьников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через </a:t>
            </a:r>
            <a:r>
              <a:rPr lang="ru-RU" sz="3200" dirty="0"/>
              <a:t>внеурочную деятельность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"</a:t>
            </a:r>
            <a:r>
              <a:rPr lang="ru-RU" sz="3200" dirty="0"/>
              <a:t>Озорная кисточка"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715304" cy="585791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ОГАОУ «</a:t>
            </a:r>
            <a:r>
              <a:rPr lang="ru-RU" sz="2800" dirty="0" err="1" smtClean="0">
                <a:solidFill>
                  <a:schemeClr val="tx2"/>
                </a:solidFill>
              </a:rPr>
              <a:t>Губкинская</a:t>
            </a:r>
            <a:r>
              <a:rPr lang="ru-RU" sz="2800" dirty="0" smtClean="0">
                <a:solidFill>
                  <a:schemeClr val="tx2"/>
                </a:solidFill>
              </a:rPr>
              <a:t> СОШ с УИОП»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Белгородской области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Выполнила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Палазова</a:t>
            </a:r>
            <a:r>
              <a:rPr lang="ru-RU" dirty="0" smtClean="0">
                <a:solidFill>
                  <a:schemeClr val="tx2"/>
                </a:solidFill>
              </a:rPr>
              <a:t> Ж.Ф.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Губкин, 2022 г.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ru-RU" dirty="0"/>
              <a:t>Дунул ветер, и мороз</a:t>
            </a:r>
          </a:p>
          <a:p>
            <a:pPr>
              <a:buNone/>
            </a:pPr>
            <a:r>
              <a:rPr lang="ru-RU" dirty="0"/>
              <a:t>Снег нам с севера принес.</a:t>
            </a:r>
          </a:p>
          <a:p>
            <a:pPr>
              <a:buNone/>
            </a:pPr>
            <a:r>
              <a:rPr lang="ru-RU" dirty="0"/>
              <a:t>Только вот с тех самых пор</a:t>
            </a:r>
          </a:p>
          <a:p>
            <a:pPr>
              <a:buNone/>
            </a:pPr>
            <a:r>
              <a:rPr lang="ru-RU" dirty="0"/>
              <a:t>На стекле моем ...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tx2"/>
                </a:solidFill>
              </a:rPr>
              <a:t>УЗОР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s://bugaga.ru/uploads/posts/2010-11/1288687589_ecbc8feca25fe70ddda22b90760b8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526" y="3382567"/>
            <a:ext cx="4062438" cy="30468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Снег пушистый стелется,</a:t>
            </a:r>
          </a:p>
          <a:p>
            <a:pPr>
              <a:buNone/>
            </a:pPr>
            <a:r>
              <a:rPr lang="ru-RU" dirty="0"/>
              <a:t>Улица бела,</a:t>
            </a:r>
          </a:p>
          <a:p>
            <a:pPr>
              <a:buNone/>
            </a:pPr>
            <a:r>
              <a:rPr lang="ru-RU" dirty="0"/>
              <a:t>И метет </a:t>
            </a:r>
            <a:r>
              <a:rPr lang="ru-RU" dirty="0" smtClean="0"/>
              <a:t>метелица,</a:t>
            </a:r>
            <a:endParaRPr lang="ru-RU" dirty="0"/>
          </a:p>
          <a:p>
            <a:pPr>
              <a:buNone/>
            </a:pPr>
            <a:r>
              <a:rPr lang="ru-RU" dirty="0"/>
              <a:t>К нам пришла ...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/>
                </a:solidFill>
              </a:rPr>
              <a:t>ЗИМА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8" name="AutoShape 4" descr="https://w-dog.ru/wallpapers/9/15/387182237378491/priroda-pejzazh-sneg-derevya-zima-go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-dog.ru/wallpapers/9/15/387182237378491/priroda-pejzazh-sneg-derevya-zima-go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-dog.ru/wallpapers/9/15/387182237378491/priroda-pejzazh-sneg-derevya-zima-go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-dog.ru/wallpapers/10/10/449849563394790/les-derevya-zima-sneg-el-sos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-dog.ru/wallpapers/10/10/449849563394790/les-derevya-zima-sneg-el-sos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bipbap.ru/wp-content/uploads/2017/09/winter-landscape-hd-desktop-wallpap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4434810" cy="277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Я </a:t>
            </a:r>
            <a:r>
              <a:rPr lang="ru-RU" dirty="0"/>
              <a:t>из хлопка, льна и кожи, </a:t>
            </a:r>
            <a:br>
              <a:rPr lang="ru-RU" dirty="0"/>
            </a:br>
            <a:r>
              <a:rPr lang="ru-RU" dirty="0"/>
              <a:t>Шерстяной бываю тоже. </a:t>
            </a:r>
            <a:br>
              <a:rPr lang="ru-RU" dirty="0"/>
            </a:br>
            <a:r>
              <a:rPr lang="ru-RU" dirty="0"/>
              <a:t>Меня люди надевают </a:t>
            </a:r>
            <a:br>
              <a:rPr lang="ru-RU" dirty="0"/>
            </a:br>
            <a:r>
              <a:rPr lang="ru-RU" dirty="0"/>
              <a:t>И со мной не замерзают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tx2"/>
                </a:solidFill>
              </a:rPr>
              <a:t>ОДЕЖДА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s://cdn0.static1-sima-land.com/items/1990331/1/700-nw.jpg"/>
          <p:cNvPicPr>
            <a:picLocks noChangeAspect="1" noChangeArrowheads="1"/>
          </p:cNvPicPr>
          <p:nvPr/>
        </p:nvPicPr>
        <p:blipFill>
          <a:blip r:embed="rId2"/>
          <a:srcRect l="7500" t="7142" r="7857" b="37143"/>
          <a:stretch>
            <a:fillRect/>
          </a:stretch>
        </p:blipFill>
        <p:spPr bwMode="auto">
          <a:xfrm>
            <a:off x="4071934" y="3714752"/>
            <a:ext cx="4000528" cy="2633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тему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 smtClean="0"/>
              <a:t>УЗОР        ЗИМА           ОДЕЖДА</a:t>
            </a:r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Узоры на зимней одежде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Цель</a:t>
            </a:r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чего </a:t>
            </a:r>
            <a:r>
              <a:rPr lang="ru-RU" dirty="0" smtClean="0"/>
              <a:t>может состоять </a:t>
            </a:r>
            <a:r>
              <a:rPr lang="ru-RU" dirty="0" smtClean="0"/>
              <a:t>узор?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4.infourok.ru/uploads/ex/00c4/00088c43-3f9e73d4/img13.jpg"/>
          <p:cNvPicPr>
            <a:picLocks noChangeAspect="1" noChangeArrowheads="1"/>
          </p:cNvPicPr>
          <p:nvPr/>
        </p:nvPicPr>
        <p:blipFill>
          <a:blip r:embed="rId2"/>
          <a:srcRect l="49219" t="22916" r="9375" b="12500"/>
          <a:stretch>
            <a:fillRect/>
          </a:stretch>
        </p:blipFill>
        <p:spPr bwMode="auto">
          <a:xfrm>
            <a:off x="3000364" y="2857496"/>
            <a:ext cx="2786082" cy="3259190"/>
          </a:xfrm>
          <a:prstGeom prst="rect">
            <a:avLst/>
          </a:prstGeom>
          <a:noFill/>
        </p:spPr>
      </p:pic>
      <p:pic>
        <p:nvPicPr>
          <p:cNvPr id="5" name="Picture 2" descr="https://cs5.livemaster.ru/storage/ca/3a/f492b3d0db56d00b2ba68b2c6f48--odezhda-tolstovka-s-rospisyu-tsvety.jpg"/>
          <p:cNvPicPr>
            <a:picLocks noChangeAspect="1" noChangeArrowheads="1"/>
          </p:cNvPicPr>
          <p:nvPr/>
        </p:nvPicPr>
        <p:blipFill>
          <a:blip r:embed="rId3"/>
          <a:srcRect r="9713"/>
          <a:stretch>
            <a:fillRect/>
          </a:stretch>
        </p:blipFill>
        <p:spPr bwMode="auto">
          <a:xfrm>
            <a:off x="500034" y="1285860"/>
            <a:ext cx="2722809" cy="3286148"/>
          </a:xfrm>
          <a:prstGeom prst="rect">
            <a:avLst/>
          </a:prstGeom>
          <a:noFill/>
        </p:spPr>
      </p:pic>
      <p:pic>
        <p:nvPicPr>
          <p:cNvPr id="6" name="Picture 4" descr="https://photo.7ya.ru/ph/2016/9/24/1474715493751.jpg"/>
          <p:cNvPicPr>
            <a:picLocks noChangeAspect="1" noChangeArrowheads="1"/>
          </p:cNvPicPr>
          <p:nvPr/>
        </p:nvPicPr>
        <p:blipFill>
          <a:blip r:embed="rId4" cstate="print"/>
          <a:srcRect t="11250"/>
          <a:stretch>
            <a:fillRect/>
          </a:stretch>
        </p:blipFill>
        <p:spPr bwMode="auto">
          <a:xfrm>
            <a:off x="5749994" y="1214422"/>
            <a:ext cx="294036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pic>
        <p:nvPicPr>
          <p:cNvPr id="4" name="Содержимое 3" descr="https://i.pinimg.com/736x/57/20/01/572001e06ae0629a84ea97ae57fd048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000100" y="1643050"/>
            <a:ext cx="21431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736x/d3/56/fb/d356fb2f3f97287cc995222fc2ab1029.jpg"/>
          <p:cNvPicPr/>
          <p:nvPr/>
        </p:nvPicPr>
        <p:blipFill>
          <a:blip r:embed="rId3"/>
          <a:srcRect l="10607"/>
          <a:stretch>
            <a:fillRect/>
          </a:stretch>
        </p:blipFill>
        <p:spPr bwMode="auto">
          <a:xfrm>
            <a:off x="3643306" y="1500174"/>
            <a:ext cx="2040353" cy="35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xn--80aaaga2ais1c4e.ot7.ru/admin/uploads/8/6/3/%D0%A0%D0%B0%D1%81%D0%BA%D1%80%D0%B0%D1%81%D0%BA%D0%B8-%D1%81-%D0%BD%D0%BE%D1%81%D0%BA%D0%B0%D0%BC%D0%B8-458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643051"/>
            <a:ext cx="22860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Мастер – класс дал мне возможность …</a:t>
            </a:r>
          </a:p>
          <a:p>
            <a:r>
              <a:rPr lang="ru-RU" dirty="0" smtClean="0"/>
              <a:t>Я сегодня унесу с собой …</a:t>
            </a:r>
          </a:p>
          <a:p>
            <a:r>
              <a:rPr lang="ru-RU" dirty="0" smtClean="0"/>
              <a:t>Мне хотелось бы отметить 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482" name="AutoShape 2" descr="https://s00.yaplakal.com/pics/pics_original/2/5/9/27369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cdn.e1.ru/fun/photo/view_pic.php/p/74c229bc04c014dd7643d76433a42139/view.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00438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</TotalTime>
  <Words>114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Мастер – класс Приемы формирования  коммуникативных навыков  у младших школьников  через внеурочную деятельность  "Озорная кисточка"</vt:lpstr>
      <vt:lpstr>Отгадайте   загадку</vt:lpstr>
      <vt:lpstr>Отгадайте   загадку</vt:lpstr>
      <vt:lpstr>Отгадайте   загадку</vt:lpstr>
      <vt:lpstr>Определи тему занятия</vt:lpstr>
      <vt:lpstr>Из чего может состоять узор?</vt:lpstr>
      <vt:lpstr>Работа в парах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Мастер – класс Приемы формирования  коммуникативных навыков  у младших школьников  через внеурочную деятельность  "Озорная кисточка"</dc:title>
  <dc:creator>Учителя</dc:creator>
  <cp:lastModifiedBy>Учителя</cp:lastModifiedBy>
  <cp:revision>2</cp:revision>
  <dcterms:created xsi:type="dcterms:W3CDTF">2022-02-22T12:31:14Z</dcterms:created>
  <dcterms:modified xsi:type="dcterms:W3CDTF">2022-02-24T08:41:06Z</dcterms:modified>
</cp:coreProperties>
</file>